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Noto Sans T Chinese Bold" charset="1" panose="020B0800000000000000"/>
      <p:regular r:id="rId15"/>
    </p:embeddedFont>
    <p:embeddedFont>
      <p:font typeface="Poppins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77B1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3855593" cy="5629938"/>
            <a:chOff x="0" y="0"/>
            <a:chExt cx="18474123" cy="750658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625"/>
              <a:ext cx="18474123" cy="64463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2650"/>
                </a:lnSpc>
              </a:pPr>
              <a:r>
                <a:rPr lang="en-US" sz="11000" b="true">
                  <a:solidFill>
                    <a:srgbClr val="FFFFFF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Music Recommendation System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837767"/>
              <a:ext cx="18474123" cy="668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7370445"/>
            <a:ext cx="8115300" cy="188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5"/>
              </a:lnSpc>
            </a:pPr>
            <a:r>
              <a:rPr lang="en-US" sz="2175" b="true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Group 5</a:t>
            </a:r>
          </a:p>
          <a:p>
            <a:pPr algn="l" marL="469586" indent="-234793" lvl="1">
              <a:lnSpc>
                <a:spcPts val="3045"/>
              </a:lnSpc>
              <a:buAutoNum type="arabicPeriod" startAt="1"/>
            </a:pPr>
            <a:r>
              <a:rPr lang="en-US" b="true" sz="2175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Muhammad Luthfi Zafir - 113021203 </a:t>
            </a:r>
          </a:p>
          <a:p>
            <a:pPr algn="l" marL="469586" indent="-234793" lvl="1">
              <a:lnSpc>
                <a:spcPts val="3045"/>
              </a:lnSpc>
              <a:buAutoNum type="arabicPeriod" startAt="1"/>
            </a:pPr>
            <a:r>
              <a:rPr lang="en-US" b="true" sz="2175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Zefanya Teguh Foyd Silalahi - 113021217</a:t>
            </a:r>
          </a:p>
          <a:p>
            <a:pPr algn="l" marL="469586" indent="-234793" lvl="1">
              <a:lnSpc>
                <a:spcPts val="3045"/>
              </a:lnSpc>
              <a:buAutoNum type="arabicPeriod" startAt="1"/>
            </a:pPr>
            <a:r>
              <a:rPr lang="en-US" b="true" sz="2175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Joanes Don Bosco Bhramantyo - 113021218  </a:t>
            </a:r>
          </a:p>
          <a:p>
            <a:pPr algn="l" marL="469586" indent="-234793" lvl="1">
              <a:lnSpc>
                <a:spcPts val="3045"/>
              </a:lnSpc>
              <a:buAutoNum type="arabicPeriod" startAt="1"/>
            </a:pPr>
            <a:r>
              <a:rPr lang="en-US" b="true" sz="2175">
                <a:solidFill>
                  <a:srgbClr val="FFFFF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Giandra Raihan Nayottama - 113021219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354623" cy="10287000"/>
            <a:chOff x="0" y="0"/>
            <a:chExt cx="1113949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48" r="0" b="748"/>
            <a:stretch>
              <a:fillRect/>
            </a:stretch>
          </p:blipFill>
          <p:spPr>
            <a:xfrm flipH="false" flipV="false">
              <a:off x="0" y="0"/>
              <a:ext cx="11139497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9085249" y="1019175"/>
            <a:ext cx="8174051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b="true" sz="90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3672619"/>
            <a:ext cx="8174051" cy="4826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 this project, we built  a music recommendation system that helps users discover songs that match their mood or taste.</a:t>
            </a:r>
          </a:p>
          <a:p>
            <a:pPr algn="just">
              <a:lnSpc>
                <a:spcPts val="3079"/>
              </a:lnSpc>
            </a:pPr>
          </a:p>
          <a:p>
            <a:pPr algn="just" marL="474979" indent="-237490" lvl="1">
              <a:lnSpc>
                <a:spcPts val="32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can search for songs by name.</a:t>
            </a:r>
          </a:p>
          <a:p>
            <a:pPr algn="just" marL="474979" indent="-237490" lvl="1">
              <a:lnSpc>
                <a:spcPts val="32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They can select songs they like from the search results.</a:t>
            </a:r>
          </a:p>
          <a:p>
            <a:pPr algn="just" marL="474979" indent="-237490" lvl="1">
              <a:lnSpc>
                <a:spcPts val="32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Based on the energy level and genre of the selected songs, the website suggests other songs that are similar.</a:t>
            </a:r>
          </a:p>
          <a:p>
            <a:pPr algn="just" marL="474979" indent="-237490" lvl="1">
              <a:lnSpc>
                <a:spcPts val="32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system uses a database of music tracks and filters recommendations using smart logic behind the scenes.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7918669"/>
            <a:ext cx="18288000" cy="2368331"/>
          </a:xfrm>
          <a:prstGeom prst="rect">
            <a:avLst/>
          </a:prstGeom>
          <a:solidFill>
            <a:srgbClr val="77B18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5056975" y="333375"/>
            <a:ext cx="8174051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b="true" sz="90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514600"/>
            <a:ext cx="6560985" cy="512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Built using Python, Flask, MySQL, HTML, and CSS.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Used Jinja2 for dynamic rendering and session handling.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Used Pandas for data preprocessing (ETL pipeline).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SQL with CTEs and aggregation for recommendations.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Responsive interface using Flexbox and Media Queries.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64345" y="2514600"/>
            <a:ext cx="8115300" cy="306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79"/>
              </a:lnSpc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Achievements: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Cleaned and loaded music data into MySQL.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can search, pick songs, and get recommendations.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Personalized results based on energy and genre similarity.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354623" y="7918669"/>
            <a:ext cx="9933377" cy="2368331"/>
          </a:xfrm>
          <a:prstGeom prst="rect">
            <a:avLst/>
          </a:prstGeom>
          <a:solidFill>
            <a:srgbClr val="77B18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354623" cy="10287000"/>
            <a:chOff x="0" y="0"/>
            <a:chExt cx="11139497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748" r="0" b="748"/>
            <a:stretch>
              <a:fillRect/>
            </a:stretch>
          </p:blipFill>
          <p:spPr>
            <a:xfrm flipH="false" flipV="false">
              <a:off x="0" y="0"/>
              <a:ext cx="11139497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9085249" y="732854"/>
            <a:ext cx="8174051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0"/>
              </a:lnSpc>
            </a:pPr>
            <a:r>
              <a:rPr lang="en-US" sz="6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Frontend </a:t>
            </a:r>
          </a:p>
          <a:p>
            <a:pPr algn="ctr">
              <a:lnSpc>
                <a:spcPts val="7440"/>
              </a:lnSpc>
            </a:pPr>
            <a:r>
              <a:rPr lang="en-US" b="true" sz="62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(HTML + CSS)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3451788"/>
            <a:ext cx="8174051" cy="1449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index.html &amp; homepage.css - Homepage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second-page.html &amp; homepage.css - Second Page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354623" y="7918669"/>
            <a:ext cx="9933377" cy="2368331"/>
          </a:xfrm>
          <a:prstGeom prst="rect">
            <a:avLst/>
          </a:prstGeom>
          <a:solidFill>
            <a:srgbClr val="77B18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354623" cy="10287000"/>
            <a:chOff x="0" y="0"/>
            <a:chExt cx="11139497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748" r="0" b="748"/>
            <a:stretch>
              <a:fillRect/>
            </a:stretch>
          </p:blipFill>
          <p:spPr>
            <a:xfrm flipH="false" flipV="false">
              <a:off x="0" y="0"/>
              <a:ext cx="11139497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9085249" y="732854"/>
            <a:ext cx="8174051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0"/>
              </a:lnSpc>
            </a:pPr>
            <a:r>
              <a:rPr lang="en-US" sz="6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Backend </a:t>
            </a:r>
          </a:p>
          <a:p>
            <a:pPr algn="ctr">
              <a:lnSpc>
                <a:spcPts val="7440"/>
              </a:lnSpc>
            </a:pPr>
            <a:r>
              <a:rPr lang="en-US" b="true" sz="62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(Flask + Python)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3762834"/>
            <a:ext cx="8174051" cy="290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app.py manages routes, logic, and sessions.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can search songs, pick favorites, and clear lists.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Flask sessions store user track selections.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Recommendations computed based on user picks.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7918669"/>
            <a:ext cx="18288000" cy="2368331"/>
          </a:xfrm>
          <a:prstGeom prst="rect">
            <a:avLst/>
          </a:prstGeom>
          <a:solidFill>
            <a:srgbClr val="77B18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354623" cy="10287000"/>
            <a:chOff x="0" y="0"/>
            <a:chExt cx="11139497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748" r="0" b="748"/>
            <a:stretch>
              <a:fillRect/>
            </a:stretch>
          </p:blipFill>
          <p:spPr>
            <a:xfrm flipH="false" flipV="false">
              <a:off x="0" y="0"/>
              <a:ext cx="11139497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9085249" y="732854"/>
            <a:ext cx="8174051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0"/>
              </a:lnSpc>
            </a:pPr>
            <a:r>
              <a:rPr lang="en-US" b="true" sz="62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Database &amp; SQL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30667" y="3291346"/>
            <a:ext cx="8174051" cy="290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track_schema.sql defines tracks_raw schema.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track_recommendation.sql performs cleaning and logic.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insert_tracks.py loads CSV data to MySQL.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CTEs used for avg/std energy calculation.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Genre filtering and result exclusion via SQL logic.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7918669"/>
            <a:ext cx="18288000" cy="2368331"/>
          </a:xfrm>
          <a:prstGeom prst="rect">
            <a:avLst/>
          </a:prstGeom>
          <a:solidFill>
            <a:srgbClr val="77B18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354623" cy="10287000"/>
            <a:chOff x="0" y="0"/>
            <a:chExt cx="11139497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748" r="0" b="748"/>
            <a:stretch>
              <a:fillRect/>
            </a:stretch>
          </p:blipFill>
          <p:spPr>
            <a:xfrm flipH="false" flipV="false">
              <a:off x="0" y="0"/>
              <a:ext cx="11139497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9085249" y="732854"/>
            <a:ext cx="8174051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0"/>
              </a:lnSpc>
            </a:pPr>
            <a:r>
              <a:rPr lang="en-US" b="true" sz="620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2319796"/>
            <a:ext cx="8174051" cy="485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Full-stack system integrating frontend, backend, and database.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Smooth user experience for searching and recommending music.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Backend logic ensures recommendations are based on real audio features (energy, genre).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system uses session tracking to manage song selections without login.</a:t>
            </a:r>
          </a:p>
          <a:p>
            <a:pPr algn="just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SQL handles complex filtering using CTEs, genre matching, and statistical calculations.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-73092"/>
            <a:ext cx="18288000" cy="5177378"/>
          </a:xfrm>
          <a:prstGeom prst="rect">
            <a:avLst/>
          </a:prstGeom>
          <a:solidFill>
            <a:srgbClr val="D3F7D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980039" y="1028700"/>
            <a:ext cx="14327922" cy="8229600"/>
          </a:xfrm>
          <a:custGeom>
            <a:avLst/>
            <a:gdLst/>
            <a:ahLst/>
            <a:cxnLst/>
            <a:rect r="r" b="b" t="t" l="l"/>
            <a:pathLst>
              <a:path h="8229600" w="14327922">
                <a:moveTo>
                  <a:pt x="0" y="0"/>
                </a:moveTo>
                <a:lnTo>
                  <a:pt x="14327922" y="0"/>
                </a:lnTo>
                <a:lnTo>
                  <a:pt x="143279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-73092"/>
            <a:ext cx="18288000" cy="5177378"/>
          </a:xfrm>
          <a:prstGeom prst="rect">
            <a:avLst/>
          </a:prstGeom>
          <a:solidFill>
            <a:srgbClr val="77B18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087537" y="1028700"/>
            <a:ext cx="14112926" cy="8229600"/>
          </a:xfrm>
          <a:custGeom>
            <a:avLst/>
            <a:gdLst/>
            <a:ahLst/>
            <a:cxnLst/>
            <a:rect r="r" b="b" t="t" l="l"/>
            <a:pathLst>
              <a:path h="8229600" w="14112926">
                <a:moveTo>
                  <a:pt x="0" y="0"/>
                </a:moveTo>
                <a:lnTo>
                  <a:pt x="14112926" y="0"/>
                </a:lnTo>
                <a:lnTo>
                  <a:pt x="141129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DAGp0H1tnU4</dc:identifier>
  <dcterms:modified xsi:type="dcterms:W3CDTF">2011-08-01T06:04:30Z</dcterms:modified>
  <cp:revision>1</cp:revision>
  <dc:title>FInal ACP</dc:title>
</cp:coreProperties>
</file>

<file path=docProps/thumbnail.jpeg>
</file>